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DB91-525D-45FC-9C0F-59563A16C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DF450-09B3-4FBF-9FD2-5CABBF282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A8144-998B-4BD2-979B-89A991DD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4E14-EE56-4DC9-A67F-88AD1222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516D5-9DB0-49BF-A50F-B67C0A9A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63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039B-8FC1-47DE-889A-078249BC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C09C8-9B7B-4194-BE83-36D35D26F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59BF6-2FFD-460B-8A64-D3172545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A974A-2011-4416-A81A-0BC190BF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A7C21-99AC-43ED-9AE4-3EDB9430D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38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CBD95-F5B5-4E39-B992-F944BD6AB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309FF0-6AAE-41E8-98F6-BFE391CAE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8EBC7-697D-4DDA-B9F5-61B806B95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6C616-B3F5-4553-947F-84E47EA6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D6F71-F9A5-4B15-B132-963FA112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7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702F-97DA-4BEC-8D15-3BA5425F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ECE1A-2AC6-4A87-8BB1-AD26EB3C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BF91-6459-4F0D-9765-2B43D327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34279-D8CE-4516-95DE-AE7D6E7A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FAA03-E160-4C50-855A-321B3C6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4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A856-424F-4561-93E4-DAC736B4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6B4FC-8C73-4DC6-AFC4-9BC26E56F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BD046-8287-452F-AC45-B2B76F44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564D3-969D-4B89-B191-20B0EACF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67469-8487-4B22-8828-7EDBFFD14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57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AE31-B4F5-46D2-A376-8F26E229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DF49E-40BE-4559-A4A7-70D919819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A6A5-BD2F-4C6C-B630-385999766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B26FA-A3F0-4863-BC2D-41BCA8EF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81DBB-80A5-4C1F-88F0-44C0A049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EE825-CD1B-407F-B1ED-0F492CF36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85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35368-C66A-449C-827E-04483342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3B8C1-E82D-441A-A444-7AEAE11F4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3FA17-99F4-4ECD-8FFA-253D0C323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088B4-01D9-462A-A4E5-7D9426BDC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262EB-C9FB-4431-BE45-0BE6275F2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7C0EF-168C-498E-A1BD-A7D1A400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020D0-7231-4CF9-84C5-D9A32583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FE815-33B8-411A-9095-2565B469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3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DCA05-2FEA-4FFA-A393-7D7A50950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78AEEC-0ABC-4607-A104-7E08EA6F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B67E8-7BA0-4A2A-A586-EA93496B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2F47E-7275-4007-8FED-62FFD40FC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7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F1C389-E205-4C28-8A03-EAD8EDD2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12194-21DD-4630-9AA5-D1A8707A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9BAAD-AE19-46A8-8344-66720B36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6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DEAD-695D-4BEA-B089-D7C1EE2E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B98E0-0596-4257-8E54-6DA159F67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EB8D8-F9F4-4ECD-A5BF-6CEA477BD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A8ECE-7182-4EB2-A959-58598E707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23BF4-5557-40B6-9A93-9BE98275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360C9-FB5A-486A-943E-ECF8855B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1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9A2D-29B9-4629-A011-F74E0757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B4F0EE-40B8-4F26-AF88-B81F97650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83681-1424-40A8-9162-E4E9E324B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1E720-B84F-4C44-B1B4-91880DCF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56D49-678D-4713-B977-7E178B47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2ED80-51E7-4BA7-9BD7-8A3AAC86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9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3E6B99-3134-4988-9B1F-C3332B805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A62C8-5181-4400-891B-6582446C7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E1507-7C71-4684-A2C1-C36FF6D72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C314-1F06-4647-B830-09BD5AA89F6D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59A0-FA41-4946-98A4-BA6B19145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5D9B-7AF0-46CC-9517-026FEE98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EEAD9-D800-45BD-B6D7-E058852DF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5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427647-F64F-4493-BA7B-AFC066A46F0B}"/>
              </a:ext>
            </a:extLst>
          </p:cNvPr>
          <p:cNvSpPr txBox="1"/>
          <p:nvPr/>
        </p:nvSpPr>
        <p:spPr>
          <a:xfrm>
            <a:off x="1802296" y="1073426"/>
            <a:ext cx="834886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0" b="1" dirty="0">
                <a:latin typeface="Arial" panose="020B0604020202020204" pitchFamily="34" charset="0"/>
                <a:cs typeface="Arial" panose="020B0604020202020204" pitchFamily="34" charset="0"/>
              </a:rPr>
              <a:t>Palms for all</a:t>
            </a:r>
          </a:p>
          <a:p>
            <a:pPr algn="ctr"/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Worship for</a:t>
            </a:r>
          </a:p>
          <a:p>
            <a:pPr algn="ctr"/>
            <a:r>
              <a:rPr lang="en-GB" sz="6000" b="1" dirty="0">
                <a:latin typeface="Arial" panose="020B0604020202020204" pitchFamily="34" charset="0"/>
                <a:cs typeface="Arial" panose="020B0604020202020204" pitchFamily="34" charset="0"/>
              </a:rPr>
              <a:t>Palm Sunday 2020</a:t>
            </a:r>
          </a:p>
        </p:txBody>
      </p:sp>
    </p:spTree>
    <p:extLst>
      <p:ext uri="{BB962C8B-B14F-4D97-AF65-F5344CB8AC3E}">
        <p14:creationId xmlns:p14="http://schemas.microsoft.com/office/powerpoint/2010/main" val="247254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the King of Glory;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the Prince of Peace;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the Lord of heaven and earth,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the Sun of Righteousness.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Angels bow down before you,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worship and adore you,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you have the words of eternal life,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 are Jesus Christ the Lord.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Hosanna to the Son of David!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Hosanna to the King of Kings!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Glory to the highest heaven,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Jesus the Messiah reigns.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95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Let us share the Grace together: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Grace of our Lord Jesus Christ,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the love of God,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the fellowship of the Holy Spirit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be with us all evermore.   Amen.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8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371061"/>
            <a:ext cx="113438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Welcome and Prayer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Blessing of palms and palm crosses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Hosanna in the Highest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Glory to the King of Kings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Hymn: “All glory, laud and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honour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3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 thanks to the Lord, for he is good;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His love endures forever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stone the builders rejected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has become the capstone;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Lord has done this,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it is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marvellous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in our eyes.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This is the day the Lord has made;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let us rejoice and be glad in it.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 Lord, save us; O Lord, grant us success.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07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Blessed is he who comes in the name of the Lord.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From the house of the Lord we bless you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Lord is God,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he has made his light shine upon us. 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With boughs in hand, join the festal procession…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are my God, and I will give thanks;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are my God, and I will exalt you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thanks to the Lord, for he is good;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his love endures for ever.                                 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Psalm 118: 1-2)</a:t>
            </a: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Hosanna in the Highest!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Glory to the King of Kings!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5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Reading: Matthew 21: 1-5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the word of the Lord: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Thanks be to God.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True and humble king, hailed by the crowd as Messiah: grant us the faith to know you and love you 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that we may be found beside you on the way of the cross, 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which is the path of glory.  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Hymn: “Ride on, ride on in majesty”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Hosanna in the highest!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Glory to the King of Kings!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Reading: Matthew 21: 6-11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For the Word of the Lord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Thanks be to God.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Hosanna in the highest!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Glory to the King of Kings!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Reflection…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6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believe in God the Father,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From whom every family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 heaven and on earth is named.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believe in God the Son,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lives in our hearts through faith,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And fills us with his love.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believe in God the Holy Spirit,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strengthens us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With power from on high.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believe in one God: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Father, Son and Holy Spirit.  Amen.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0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Let us now pray for a closer union with Christ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his suffering and in his glory……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Prayers, concluding with the words: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Merciful Father, accept these prayers,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for the sake of your Son our Saviour,</a:t>
            </a:r>
          </a:p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Jesus Christ. Amen.</a:t>
            </a:r>
          </a:p>
        </p:txBody>
      </p:sp>
    </p:spTree>
    <p:extLst>
      <p:ext uri="{BB962C8B-B14F-4D97-AF65-F5344CB8AC3E}">
        <p14:creationId xmlns:p14="http://schemas.microsoft.com/office/powerpoint/2010/main" val="304396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968768-04B8-4A06-8820-35004D264720}"/>
              </a:ext>
            </a:extLst>
          </p:cNvPr>
          <p:cNvSpPr txBox="1"/>
          <p:nvPr/>
        </p:nvSpPr>
        <p:spPr>
          <a:xfrm>
            <a:off x="450574" y="225289"/>
            <a:ext cx="1134386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Our Father in heaven,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hallowed be your name,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your kingdom come, your will be done,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on earth as it is in heaven.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Give us this day our daily bread.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Forgive us our sins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as we forgive those who sin against us.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Lead us not into temptation 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but deliver us from evil.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the kingdom, the power and the glory are yours,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now and forever.   Amen.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Hymn: “Give me joy in my heart”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0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668</Words>
  <Application>Microsoft Office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Dennigan</dc:creator>
  <cp:lastModifiedBy>david mcdonnell</cp:lastModifiedBy>
  <cp:revision>14</cp:revision>
  <dcterms:created xsi:type="dcterms:W3CDTF">2020-03-31T14:23:44Z</dcterms:created>
  <dcterms:modified xsi:type="dcterms:W3CDTF">2020-04-03T09:39:00Z</dcterms:modified>
</cp:coreProperties>
</file>